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9B7DFA-B1D3-4B52-9AEA-D3C8F90F6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922840"/>
          </a:xfrm>
        </p:spPr>
        <p:txBody>
          <a:bodyPr/>
          <a:lstStyle/>
          <a:p>
            <a:r>
              <a:rPr lang="pl-PL" dirty="0"/>
              <a:t>	</a:t>
            </a:r>
            <a:br>
              <a:rPr lang="pl-PL" dirty="0"/>
            </a:br>
            <a:br>
              <a:rPr lang="pl-PL" dirty="0"/>
            </a:br>
            <a:r>
              <a:rPr lang="pl-PL" dirty="0"/>
              <a:t>PROJEKT					</a:t>
            </a:r>
            <a:br>
              <a:rPr lang="pl-PL" dirty="0"/>
            </a:br>
            <a:r>
              <a:rPr lang="pl-PL" dirty="0"/>
              <a:t>				 </a:t>
            </a:r>
            <a:br>
              <a:rPr lang="pl-PL" dirty="0"/>
            </a:br>
            <a:r>
              <a:rPr lang="pl-PL" sz="4500" dirty="0"/>
              <a:t>„Przedszkolni </a:t>
            </a:r>
            <a:r>
              <a:rPr lang="pl-PL" sz="4500" dirty="0" err="1"/>
              <a:t>SupAIRmani</a:t>
            </a:r>
            <a:r>
              <a:rPr lang="pl-PL" sz="4500" dirty="0"/>
              <a:t> – przyjaciele czystego powietrza i ziemi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AFFC245-FC87-4CF1-A8DB-D3A3B6D7C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850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E8978-8EF8-4C6B-BD2F-A75885CA6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351964"/>
          </a:xfrm>
        </p:spPr>
        <p:txBody>
          <a:bodyPr>
            <a:normAutofit/>
          </a:bodyPr>
          <a:lstStyle/>
          <a:p>
            <a:r>
              <a:rPr lang="pl-PL" sz="4200" b="1" dirty="0"/>
              <a:t>MONTARZ MIERNIKÓW POZIOMU ZANIECZYSZCZEŃ W SALACH I PRZEDSZKOLNYCH OGRODACH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99F76C-E062-48B0-8399-AA2595BBC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52633"/>
            <a:ext cx="8596668" cy="2888729"/>
          </a:xfrm>
        </p:spPr>
        <p:txBody>
          <a:bodyPr>
            <a:normAutofit/>
          </a:bodyPr>
          <a:lstStyle/>
          <a:p>
            <a:r>
              <a:rPr lang="pl-PL" sz="3600" dirty="0"/>
              <a:t>Zainstalowanie na terenie przedszkolnym czujników jakości powietrza (wewnętrznego i zewnętrznego)</a:t>
            </a:r>
          </a:p>
        </p:txBody>
      </p:sp>
    </p:spTree>
    <p:extLst>
      <p:ext uri="{BB962C8B-B14F-4D97-AF65-F5344CB8AC3E}">
        <p14:creationId xmlns:p14="http://schemas.microsoft.com/office/powerpoint/2010/main" val="29477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E9F748-D19D-4BC3-840A-7AA6B681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640373" cy="2079009"/>
          </a:xfrm>
        </p:spPr>
        <p:txBody>
          <a:bodyPr>
            <a:noAutofit/>
          </a:bodyPr>
          <a:lstStyle/>
          <a:p>
            <a:r>
              <a:rPr lang="pl-PL" sz="4000" b="1" dirty="0"/>
              <a:t>EKOLOGICZNY PATROL </a:t>
            </a:r>
            <a:r>
              <a:rPr lang="pl-PL" sz="4000" b="1" dirty="0" err="1"/>
              <a:t>SupAIRmanów</a:t>
            </a:r>
            <a:r>
              <a:rPr lang="pl-PL" sz="4000" b="1" dirty="0"/>
              <a:t>- SPACER Z WYKORZYSTANIEM ZESTAWU BADAWCZEGO W OKOLICY PRZEDSZKOLA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0F34D2-73EB-42CD-919E-7EB2D729E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48418"/>
            <a:ext cx="8596668" cy="2492944"/>
          </a:xfrm>
        </p:spPr>
        <p:txBody>
          <a:bodyPr>
            <a:normAutofit/>
          </a:bodyPr>
          <a:lstStyle/>
          <a:p>
            <a:r>
              <a:rPr lang="pl-PL" sz="3600" dirty="0"/>
              <a:t>Zdobycie informacji o poziomie zanieczyszczenia powietrza wewnątrz  i na zewnątrz przedszkola  </a:t>
            </a:r>
          </a:p>
        </p:txBody>
      </p:sp>
    </p:spTree>
    <p:extLst>
      <p:ext uri="{BB962C8B-B14F-4D97-AF65-F5344CB8AC3E}">
        <p14:creationId xmlns:p14="http://schemas.microsoft.com/office/powerpoint/2010/main" val="624131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261D48-BFED-4F80-A502-E4A3F1277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b="1" dirty="0"/>
              <a:t>ZAJĘCIA Z LEŚNIKIEM: POZNAJEMY LAS – GŁÓWNE ŹRÓDŁO CZYSTEGO POWIETRZA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8A43D0-FECC-4E55-A004-506DA359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61564"/>
            <a:ext cx="8596668" cy="3079798"/>
          </a:xfrm>
        </p:spPr>
        <p:txBody>
          <a:bodyPr>
            <a:noAutofit/>
          </a:bodyPr>
          <a:lstStyle/>
          <a:p>
            <a:r>
              <a:rPr lang="pl-PL" sz="2500" dirty="0"/>
              <a:t>Podczas spotkania przedszkolaki dowiedzą się, jak istotne funkcje pełnią rośliny: produkcja tlenu, uzupełnienie jego zapasów w atmosferze, zatrzymanie zanieczyszczeń powietrza, łagodzenie efektu cieplarnianego</a:t>
            </a:r>
          </a:p>
          <a:p>
            <a:r>
              <a:rPr lang="pl-PL" sz="2500" dirty="0"/>
              <a:t>Zdobycie informacji na temat tego dlaczego nie wolno zaśmiecać lasu</a:t>
            </a:r>
          </a:p>
          <a:p>
            <a:r>
              <a:rPr lang="pl-PL" sz="2500" dirty="0"/>
              <a:t>Wspólne zagospodarowanie ogródka – zasadzenie drzewa </a:t>
            </a:r>
          </a:p>
        </p:txBody>
      </p:sp>
    </p:spTree>
    <p:extLst>
      <p:ext uri="{BB962C8B-B14F-4D97-AF65-F5344CB8AC3E}">
        <p14:creationId xmlns:p14="http://schemas.microsoft.com/office/powerpoint/2010/main" val="606719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63ABEB-FE4B-4580-BF0D-295DEB7B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89997" cy="1320800"/>
          </a:xfrm>
        </p:spPr>
        <p:txBody>
          <a:bodyPr>
            <a:noAutofit/>
          </a:bodyPr>
          <a:lstStyle/>
          <a:p>
            <a:r>
              <a:rPr lang="pl-PL" sz="4400" b="1" dirty="0"/>
              <a:t>MY TO JUŻ WIEMY – O JAKOŚĆ POWIETRZA DBAMY I SWOJĄ WIEDZĘ WYKORZYSTUJEMY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AD7B78-5210-4C21-ADA1-A41BABE06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52382"/>
            <a:ext cx="8596668" cy="3603008"/>
          </a:xfrm>
        </p:spPr>
        <p:txBody>
          <a:bodyPr>
            <a:noAutofit/>
          </a:bodyPr>
          <a:lstStyle/>
          <a:p>
            <a:r>
              <a:rPr lang="pl-PL" sz="2800" dirty="0"/>
              <a:t>Sprawdzanie na bieżąco poziomu zanieczyszczenia powietrza dzięki-  zamontowanym miernikom</a:t>
            </a:r>
          </a:p>
          <a:p>
            <a:r>
              <a:rPr lang="pl-PL" sz="2800" dirty="0"/>
              <a:t>Stworzenie grupowych dzienników stanu powietrza </a:t>
            </a:r>
          </a:p>
          <a:p>
            <a:r>
              <a:rPr lang="pl-PL" sz="2800" dirty="0"/>
              <a:t>Dbanie o rośliny w ogrodzie przedszkolnym i Sali</a:t>
            </a:r>
          </a:p>
          <a:p>
            <a:r>
              <a:rPr lang="pl-PL" sz="2800" dirty="0"/>
              <a:t>Uświadomienie jaki wpływ na jakość powietrza mają rośliny</a:t>
            </a:r>
          </a:p>
        </p:txBody>
      </p:sp>
    </p:spTree>
    <p:extLst>
      <p:ext uri="{BB962C8B-B14F-4D97-AF65-F5344CB8AC3E}">
        <p14:creationId xmlns:p14="http://schemas.microsoft.com/office/powerpoint/2010/main" val="1469381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9FF46-F62D-416F-AF5B-2290EE3B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b="1" dirty="0"/>
              <a:t>KONKURS EKOLOGICZNY DLA DZIECI PRZEDSZKOLNYCH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2F071C-0C25-4D8C-9381-E597DA8C3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dirty="0"/>
              <a:t>Rodzinny konkurs </a:t>
            </a:r>
            <a:r>
              <a:rPr lang="pl-PL" sz="3200" dirty="0" err="1"/>
              <a:t>plastyczno</a:t>
            </a:r>
            <a:r>
              <a:rPr lang="pl-PL" sz="3200" dirty="0"/>
              <a:t> –techniczny „</a:t>
            </a:r>
            <a:r>
              <a:rPr lang="pl-PL" sz="3200" dirty="0" err="1"/>
              <a:t>SupAIRman</a:t>
            </a:r>
            <a:r>
              <a:rPr lang="pl-PL" sz="3200" dirty="0"/>
              <a:t>”</a:t>
            </a:r>
          </a:p>
          <a:p>
            <a:r>
              <a:rPr lang="pl-PL" sz="3200" dirty="0"/>
              <a:t>Stworzenie wizerunku </a:t>
            </a:r>
            <a:r>
              <a:rPr lang="pl-PL" sz="3200" dirty="0" err="1"/>
              <a:t>SupAIRmana</a:t>
            </a:r>
            <a:r>
              <a:rPr lang="pl-PL" sz="3200" dirty="0"/>
              <a:t> z odpadów </a:t>
            </a:r>
          </a:p>
          <a:p>
            <a:r>
              <a:rPr lang="pl-PL" sz="3200" dirty="0"/>
              <a:t>Termin składania prac 23.09 – 09.10.2020r</a:t>
            </a:r>
          </a:p>
          <a:p>
            <a:r>
              <a:rPr lang="pl-PL" sz="3200" dirty="0"/>
              <a:t>Rozdanie nagród na grupowych festynach ekologicznych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0398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C476FA-F429-4A17-876A-F1A9435F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b="1" dirty="0"/>
              <a:t>TURNIEJ GIER PLANSZOWYCH O TEMATYCE JAOŚCI POWIETRZA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184D74-FE94-4F72-8A99-1873C8D02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64904"/>
            <a:ext cx="8596668" cy="3576458"/>
          </a:xfrm>
        </p:spPr>
        <p:txBody>
          <a:bodyPr>
            <a:normAutofit lnSpcReduction="10000"/>
          </a:bodyPr>
          <a:lstStyle/>
          <a:p>
            <a:r>
              <a:rPr lang="pl-PL" sz="3600" dirty="0"/>
              <a:t>Zakupienie gier o tematyce ekologicznej </a:t>
            </a:r>
          </a:p>
          <a:p>
            <a:r>
              <a:rPr lang="pl-PL" sz="3600" dirty="0"/>
              <a:t>Przeprowadzenie w grupach turnieju gier planszowych </a:t>
            </a:r>
          </a:p>
          <a:p>
            <a:r>
              <a:rPr lang="pl-PL" sz="3600" dirty="0"/>
              <a:t>Wręczenie dyplomów za uczestnictwo w turnieju</a:t>
            </a:r>
          </a:p>
        </p:txBody>
      </p:sp>
    </p:spTree>
    <p:extLst>
      <p:ext uri="{BB962C8B-B14F-4D97-AF65-F5344CB8AC3E}">
        <p14:creationId xmlns:p14="http://schemas.microsoft.com/office/powerpoint/2010/main" val="3933549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ACA6BE-8A5D-459E-B309-496B9540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FESTYN EKOLOGICZNY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DBDF9F-D594-4221-B74A-D196B5C0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PREZENTACJA Z PRZEBIEGU działań</a:t>
            </a:r>
          </a:p>
          <a:p>
            <a:r>
              <a:rPr lang="pl-PL" sz="3200" dirty="0"/>
              <a:t>Olimpiada ekologiczna – quiz wiedzy na temat ekologii</a:t>
            </a:r>
          </a:p>
          <a:p>
            <a:r>
              <a:rPr lang="pl-PL" sz="3200" dirty="0"/>
              <a:t>Pasowanie na „MAŁEGO </a:t>
            </a:r>
            <a:r>
              <a:rPr lang="pl-PL" sz="3200" dirty="0" err="1"/>
              <a:t>SupAIRmana</a:t>
            </a:r>
            <a:r>
              <a:rPr lang="pl-PL" sz="3200" dirty="0"/>
              <a:t>”</a:t>
            </a:r>
          </a:p>
          <a:p>
            <a:r>
              <a:rPr lang="pl-PL" sz="3200" dirty="0"/>
              <a:t>Rozdanie dyplomów i nagród</a:t>
            </a:r>
          </a:p>
          <a:p>
            <a:r>
              <a:rPr lang="pl-PL" sz="3200" dirty="0"/>
              <a:t>Prezentacja prac konkursowych </a:t>
            </a:r>
          </a:p>
          <a:p>
            <a:r>
              <a:rPr lang="pl-PL" sz="3200" dirty="0"/>
              <a:t>Stworzenie artykułu do gazetki lokalnej </a:t>
            </a:r>
          </a:p>
        </p:txBody>
      </p:sp>
    </p:spTree>
    <p:extLst>
      <p:ext uri="{BB962C8B-B14F-4D97-AF65-F5344CB8AC3E}">
        <p14:creationId xmlns:p14="http://schemas.microsoft.com/office/powerpoint/2010/main" val="336780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AD500-668C-4AB6-A96D-47817F24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9195536" cy="694110"/>
          </a:xfrm>
        </p:spPr>
        <p:txBody>
          <a:bodyPr/>
          <a:lstStyle/>
          <a:p>
            <a:r>
              <a:rPr lang="pl-PL" sz="3000" dirty="0"/>
              <a:t>Program Priorytetowy </a:t>
            </a:r>
            <a:r>
              <a:rPr lang="pl-PL" dirty="0"/>
              <a:t>– Edukacja Ekologiczna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084E88-18DB-43C9-AEDE-374F2129D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600" b="1" dirty="0"/>
              <a:t>„Przedszkolni </a:t>
            </a:r>
            <a:r>
              <a:rPr lang="pl-PL" sz="2600" b="1" dirty="0" err="1"/>
              <a:t>SupAIRmani</a:t>
            </a:r>
            <a:r>
              <a:rPr lang="pl-PL" sz="2600" b="1" dirty="0"/>
              <a:t> - przyjaciele czystego powietrza i zieleni”  </a:t>
            </a:r>
            <a:r>
              <a:rPr lang="pl-PL" sz="2600" dirty="0"/>
              <a:t>to jeden ze zwycięskich </a:t>
            </a:r>
            <a:r>
              <a:rPr lang="pl-PL" sz="2600" dirty="0" err="1"/>
              <a:t>projektów,na</a:t>
            </a:r>
            <a:r>
              <a:rPr lang="pl-PL" sz="2600" dirty="0"/>
              <a:t> realizację którego Gmina Wielka Wieś </a:t>
            </a:r>
            <a:br>
              <a:rPr lang="pl-PL" sz="2600" dirty="0"/>
            </a:br>
            <a:r>
              <a:rPr lang="pl-PL" sz="2600" dirty="0"/>
              <a:t>pozyskała środki finansowe w formie dotacji celowej z </a:t>
            </a:r>
            <a:r>
              <a:rPr lang="pl-PL" sz="2600" b="1" dirty="0" err="1"/>
              <a:t>WFOŚiGW</a:t>
            </a:r>
            <a:r>
              <a:rPr lang="pl-PL" sz="2600" dirty="0"/>
              <a:t> w Krakowie. </a:t>
            </a:r>
            <a:r>
              <a:rPr lang="pl-PL" dirty="0"/>
              <a:t> 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583D8E5-8CAE-48E6-AC3F-E3F39709F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151" y="3633659"/>
            <a:ext cx="4324481" cy="3057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484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8E9E3E-FE72-42B2-B7DE-AD89DEF1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Działania w ramach projektu mają na celu: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26D945-7216-4E21-9BA9-28FC14442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przybliżenie dzieciom świata przyrody,</a:t>
            </a:r>
          </a:p>
          <a:p>
            <a:r>
              <a:rPr lang="pl-PL" sz="2800" dirty="0"/>
              <a:t>zapoznanie dzieci ze znaczeniem powietrza i wody</a:t>
            </a:r>
            <a:br>
              <a:rPr lang="pl-PL" sz="2800" dirty="0"/>
            </a:br>
            <a:r>
              <a:rPr lang="pl-PL" sz="2800" dirty="0"/>
              <a:t>dla życia roślin, zwierząt i ludzi. </a:t>
            </a:r>
          </a:p>
          <a:p>
            <a:r>
              <a:rPr lang="pl-PL" sz="2800" dirty="0"/>
              <a:t>wykształcenie nawyków dbania o środowisko lokalne</a:t>
            </a:r>
          </a:p>
          <a:p>
            <a:r>
              <a:rPr lang="pl-PL" sz="2800" dirty="0"/>
              <a:t> wykształcenie nawyków troski i odpowiedzialności o jakość życia na naszej planecie</a:t>
            </a:r>
          </a:p>
        </p:txBody>
      </p:sp>
    </p:spTree>
    <p:extLst>
      <p:ext uri="{BB962C8B-B14F-4D97-AF65-F5344CB8AC3E}">
        <p14:creationId xmlns:p14="http://schemas.microsoft.com/office/powerpoint/2010/main" val="383294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E34D32-B62E-46BB-A19E-5BC1B361F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8800" b="1" dirty="0"/>
              <a:t>W ramach projektu przedszkolaki:</a:t>
            </a:r>
          </a:p>
        </p:txBody>
      </p:sp>
    </p:spTree>
    <p:extLst>
      <p:ext uri="{BB962C8B-B14F-4D97-AF65-F5344CB8AC3E}">
        <p14:creationId xmlns:p14="http://schemas.microsoft.com/office/powerpoint/2010/main" val="404135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E2303F-EDCC-42C1-A45C-D0C7B766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b="1" dirty="0"/>
              <a:t>ZORGANIZOWANIE „ZIELONEGO DNIA” W PRZEDSZKOLU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CB6DBE-15EF-4B1C-A3FF-1F24112EB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63687"/>
            <a:ext cx="8596668" cy="3377675"/>
          </a:xfrm>
        </p:spPr>
        <p:txBody>
          <a:bodyPr/>
          <a:lstStyle/>
          <a:p>
            <a:r>
              <a:rPr lang="pl-PL" sz="3600" dirty="0"/>
              <a:t>Wprowadzenie przedszkolaków w tematykę ekologii i czystego powietrza</a:t>
            </a:r>
          </a:p>
          <a:p>
            <a:r>
              <a:rPr lang="pl-PL" sz="3600" dirty="0"/>
              <a:t>Zabawy z wykorzystaniem powietrza</a:t>
            </a:r>
          </a:p>
          <a:p>
            <a:r>
              <a:rPr lang="pl-PL" sz="3600" dirty="0"/>
              <a:t>Poznanie właściwości powietrza</a:t>
            </a:r>
          </a:p>
          <a:p>
            <a:r>
              <a:rPr lang="pl-PL" sz="3600" dirty="0"/>
              <a:t>Zabawy badawcze z powietrzem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5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007454-4966-4DB3-91E0-12EAF5E4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b="1" dirty="0"/>
              <a:t>WPROWADZENIE KODEKSU „Małego Ekologa </a:t>
            </a:r>
            <a:r>
              <a:rPr lang="pl-PL" sz="4400" b="1" dirty="0" err="1"/>
              <a:t>SupAIRmana</a:t>
            </a:r>
            <a:r>
              <a:rPr lang="pl-PL" sz="4400" b="1" dirty="0"/>
              <a:t>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DC27B5-018D-4B5A-9299-1E2A52B6A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82956"/>
            <a:ext cx="8596668" cy="3465443"/>
          </a:xfrm>
        </p:spPr>
        <p:txBody>
          <a:bodyPr/>
          <a:lstStyle/>
          <a:p>
            <a:r>
              <a:rPr lang="pl-PL" sz="3200" dirty="0"/>
              <a:t>Dalsze wprowadzenie w tematykę ekologii</a:t>
            </a:r>
          </a:p>
          <a:p>
            <a:r>
              <a:rPr lang="pl-PL" sz="3200" dirty="0"/>
              <a:t>Przyrodnicze zagadki</a:t>
            </a:r>
          </a:p>
          <a:p>
            <a:r>
              <a:rPr lang="pl-PL" sz="3200" dirty="0"/>
              <a:t>Zdobycie informacji na czym polega ochrona środowiska</a:t>
            </a:r>
          </a:p>
          <a:p>
            <a:r>
              <a:rPr lang="pl-PL" sz="3200" dirty="0"/>
              <a:t>Ustalenie kodeksu „Małego Ekologa </a:t>
            </a:r>
            <a:r>
              <a:rPr lang="pl-PL" sz="3200" dirty="0" err="1"/>
              <a:t>SupAIRmana</a:t>
            </a:r>
            <a:r>
              <a:rPr lang="pl-PL" sz="3200" dirty="0"/>
              <a:t>”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684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7552EC-0544-4AD7-8B6F-606D41F4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SPEKTAKL EKOLOGICZNY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60844A-D6F2-4467-AA14-09C82991E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97426"/>
            <a:ext cx="8596668" cy="3443936"/>
          </a:xfrm>
        </p:spPr>
        <p:txBody>
          <a:bodyPr>
            <a:normAutofit/>
          </a:bodyPr>
          <a:lstStyle/>
          <a:p>
            <a:r>
              <a:rPr lang="pl-PL" sz="3600" dirty="0"/>
              <a:t>Teatrzyk o tematyce ekologicznej  jako niezapomniana lekcja dbania o jakość powietrza</a:t>
            </a:r>
          </a:p>
        </p:txBody>
      </p:sp>
    </p:spTree>
    <p:extLst>
      <p:ext uri="{BB962C8B-B14F-4D97-AF65-F5344CB8AC3E}">
        <p14:creationId xmlns:p14="http://schemas.microsoft.com/office/powerpoint/2010/main" val="336132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D2A3FA-1CB1-402F-8651-28605E02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b="1" dirty="0"/>
              <a:t>ZAJĘCIA „OD NASIONKA DO ROŚLINKI”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0FB7CD-F446-4565-A308-0FB3D849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65779"/>
            <a:ext cx="8596668" cy="3475583"/>
          </a:xfrm>
        </p:spPr>
        <p:txBody>
          <a:bodyPr>
            <a:normAutofit/>
          </a:bodyPr>
          <a:lstStyle/>
          <a:p>
            <a:r>
              <a:rPr lang="pl-PL" sz="3200" dirty="0"/>
              <a:t>Zajęcia z zakresu ogrodnictwa ekologicznego</a:t>
            </a:r>
          </a:p>
          <a:p>
            <a:r>
              <a:rPr lang="pl-PL" sz="3200" dirty="0"/>
              <a:t>Dzieci zasieją nasiona np. kwiatów, paproci </a:t>
            </a:r>
          </a:p>
          <a:p>
            <a:r>
              <a:rPr lang="pl-PL" sz="3200" dirty="0"/>
              <a:t>Rośliny naturalnym filtrem dla powietrza </a:t>
            </a:r>
          </a:p>
          <a:p>
            <a:r>
              <a:rPr lang="pl-PL" sz="3200" dirty="0"/>
              <a:t>Stworzenie plakatu przedstawiającego cykl rozwojowy roślin</a:t>
            </a:r>
          </a:p>
        </p:txBody>
      </p:sp>
    </p:spTree>
    <p:extLst>
      <p:ext uri="{BB962C8B-B14F-4D97-AF65-F5344CB8AC3E}">
        <p14:creationId xmlns:p14="http://schemas.microsoft.com/office/powerpoint/2010/main" val="1986899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EC2CC3-3DBF-4CDB-9E13-C3EC5CAB3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ANTY-SMOGOWE ŚCIANY ZIELENI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20FB2E-7806-4F7F-9584-525366FA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400" dirty="0"/>
              <a:t>Zakładanie hodowli roślin </a:t>
            </a:r>
          </a:p>
          <a:p>
            <a:r>
              <a:rPr lang="pl-PL" sz="3400" dirty="0"/>
              <a:t>Wdrażanie do opieki nad hodowlanymi roślinami przedszkolnymi </a:t>
            </a:r>
          </a:p>
          <a:p>
            <a:r>
              <a:rPr lang="pl-PL" sz="3400" dirty="0"/>
              <a:t>Warsztaty podczas których zostaną stworzone anty-smogowe ściany zieleni.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948962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465</Words>
  <Application>Microsoft Office PowerPoint</Application>
  <PresentationFormat>Panoramiczny</PresentationFormat>
  <Paragraphs>59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Faseta</vt:lpstr>
      <vt:lpstr>   PROJEKT            „Przedszkolni SupAIRmani – przyjaciele czystego powietrza i ziemi </vt:lpstr>
      <vt:lpstr>Program Priorytetowy – Edukacja Ekologiczna</vt:lpstr>
      <vt:lpstr>Działania w ramach projektu mają na celu:</vt:lpstr>
      <vt:lpstr>W ramach projektu przedszkolaki:</vt:lpstr>
      <vt:lpstr>ZORGANIZOWANIE „ZIELONEGO DNIA” W PRZEDSZKOLU</vt:lpstr>
      <vt:lpstr>WPROWADZENIE KODEKSU „Małego Ekologa SupAIRmana”</vt:lpstr>
      <vt:lpstr>SPEKTAKL EKOLOGICZNY</vt:lpstr>
      <vt:lpstr>ZAJĘCIA „OD NASIONKA DO ROŚLINKI”</vt:lpstr>
      <vt:lpstr>ANTY-SMOGOWE ŚCIANY ZIELENI</vt:lpstr>
      <vt:lpstr>MONTARZ MIERNIKÓW POZIOMU ZANIECZYSZCZEŃ W SALACH I PRZEDSZKOLNYCH OGRODACH</vt:lpstr>
      <vt:lpstr>EKOLOGICZNY PATROL SupAIRmanów- SPACER Z WYKORZYSTANIEM ZESTAWU BADAWCZEGO W OKOLICY PRZEDSZKOLA</vt:lpstr>
      <vt:lpstr>ZAJĘCIA Z LEŚNIKIEM: POZNAJEMY LAS – GŁÓWNE ŹRÓDŁO CZYSTEGO POWIETRZA</vt:lpstr>
      <vt:lpstr>MY TO JUŻ WIEMY – O JAKOŚĆ POWIETRZA DBAMY I SWOJĄ WIEDZĘ WYKORZYSTUJEMY </vt:lpstr>
      <vt:lpstr>KONKURS EKOLOGICZNY DLA DZIECI PRZEDSZKOLNYCH</vt:lpstr>
      <vt:lpstr>TURNIEJ GIER PLANSZOWYCH O TEMATYCE JAOŚCI POWIETRZA</vt:lpstr>
      <vt:lpstr>FESTYN EKOLOGICZNY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           „Przedszkolni SupAIRmani – przyjaciele czystego powietrza i ziemi</dc:title>
  <dc:creator>Nauczyciel L1</dc:creator>
  <cp:lastModifiedBy>Nauczyciel L1</cp:lastModifiedBy>
  <cp:revision>9</cp:revision>
  <dcterms:created xsi:type="dcterms:W3CDTF">2020-09-24T10:36:01Z</dcterms:created>
  <dcterms:modified xsi:type="dcterms:W3CDTF">2020-09-24T11:45:35Z</dcterms:modified>
</cp:coreProperties>
</file>